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58" r:id="rId5"/>
    <p:sldId id="259" r:id="rId6"/>
    <p:sldId id="260" r:id="rId7"/>
    <p:sldId id="261" r:id="rId8"/>
    <p:sldId id="262" r:id="rId9"/>
    <p:sldId id="265"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3A115E-A608-44BE-B5E4-0BCBC5549498}"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1274162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A115E-A608-44BE-B5E4-0BCBC5549498}"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3694788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A115E-A608-44BE-B5E4-0BCBC5549498}"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103499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A115E-A608-44BE-B5E4-0BCBC5549498}"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21932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3A115E-A608-44BE-B5E4-0BCBC5549498}"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330655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3A115E-A608-44BE-B5E4-0BCBC5549498}" type="datetimeFigureOut">
              <a:rPr lang="en-US" smtClean="0"/>
              <a:t>3/5/2018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131849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3A115E-A608-44BE-B5E4-0BCBC5549498}" type="datetimeFigureOut">
              <a:rPr lang="en-US" smtClean="0"/>
              <a:t>3/5/2018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382707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3A115E-A608-44BE-B5E4-0BCBC5549498}" type="datetimeFigureOut">
              <a:rPr lang="en-US" smtClean="0"/>
              <a:t>3/5/2018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269881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3A115E-A608-44BE-B5E4-0BCBC5549498}" type="datetimeFigureOut">
              <a:rPr lang="en-US" smtClean="0"/>
              <a:t>3/5/2018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405103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3A115E-A608-44BE-B5E4-0BCBC5549498}" type="datetimeFigureOut">
              <a:rPr lang="en-US" smtClean="0"/>
              <a:t>3/5/2018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365992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3A115E-A608-44BE-B5E4-0BCBC5549498}" type="datetimeFigureOut">
              <a:rPr lang="en-US" smtClean="0"/>
              <a:t>3/5/2018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05B6D-71E2-4A65-A3CF-95E07B886FC7}" type="slidenum">
              <a:rPr lang="en-US" smtClean="0"/>
              <a:t>‹#›</a:t>
            </a:fld>
            <a:endParaRPr lang="en-US"/>
          </a:p>
        </p:txBody>
      </p:sp>
    </p:spTree>
    <p:extLst>
      <p:ext uri="{BB962C8B-B14F-4D97-AF65-F5344CB8AC3E}">
        <p14:creationId xmlns:p14="http://schemas.microsoft.com/office/powerpoint/2010/main" val="255932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A115E-A608-44BE-B5E4-0BCBC5549498}" type="datetimeFigureOut">
              <a:rPr lang="en-US" smtClean="0"/>
              <a:t>3/5/2018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05B6D-71E2-4A65-A3CF-95E07B886FC7}" type="slidenum">
              <a:rPr lang="en-US" smtClean="0"/>
              <a:t>‹#›</a:t>
            </a:fld>
            <a:endParaRPr lang="en-US"/>
          </a:p>
        </p:txBody>
      </p:sp>
    </p:spTree>
    <p:extLst>
      <p:ext uri="{BB962C8B-B14F-4D97-AF65-F5344CB8AC3E}">
        <p14:creationId xmlns:p14="http://schemas.microsoft.com/office/powerpoint/2010/main" val="3379942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marylandattorneygeneral.gov/"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p:txBody>
          <a:bodyPr/>
          <a:lstStyle/>
          <a:p>
            <a:r>
              <a:rPr lang="en-US" dirty="0" smtClean="0"/>
              <a:t>National Healthcare Decisions Week Presentation</a:t>
            </a:r>
            <a:endParaRPr lang="en-US" dirty="0"/>
          </a:p>
        </p:txBody>
      </p:sp>
      <p:sp>
        <p:nvSpPr>
          <p:cNvPr id="3" name="Subtitle 2"/>
          <p:cNvSpPr>
            <a:spLocks noGrp="1"/>
          </p:cNvSpPr>
          <p:nvPr>
            <p:ph type="subTitle" idx="1"/>
          </p:nvPr>
        </p:nvSpPr>
        <p:spPr/>
        <p:txBody>
          <a:bodyPr/>
          <a:lstStyle/>
          <a:p>
            <a:r>
              <a:rPr lang="en-US" dirty="0" smtClean="0"/>
              <a:t>Presented by </a:t>
            </a:r>
            <a:r>
              <a:rPr lang="en-US" i="1" dirty="0" smtClean="0">
                <a:solidFill>
                  <a:srgbClr val="FF0000"/>
                </a:solidFill>
              </a:rPr>
              <a:t>Example Name/AAA</a:t>
            </a:r>
          </a:p>
          <a:p>
            <a:endParaRPr lang="en-US" i="1" dirty="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732" y="4735258"/>
            <a:ext cx="2634392" cy="1445853"/>
          </a:xfrm>
          <a:prstGeom prst="rect">
            <a:avLst/>
          </a:prstGeom>
        </p:spPr>
      </p:pic>
      <p:sp>
        <p:nvSpPr>
          <p:cNvPr id="6" name="Rectangle 5"/>
          <p:cNvSpPr/>
          <p:nvPr/>
        </p:nvSpPr>
        <p:spPr>
          <a:xfrm>
            <a:off x="6535972" y="4735257"/>
            <a:ext cx="2524469" cy="1510105"/>
          </a:xfrm>
          <a:prstGeom prst="rect">
            <a:avLst/>
          </a:prstGeom>
          <a:solidFill>
            <a:schemeClr val="bg2">
              <a:lumMod val="9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tx1"/>
                </a:solidFill>
              </a:rPr>
              <a:t>Place logo here</a:t>
            </a:r>
            <a:endParaRPr lang="en-US" dirty="0">
              <a:solidFill>
                <a:schemeClr val="tx1"/>
              </a:solidFill>
            </a:endParaRPr>
          </a:p>
        </p:txBody>
      </p:sp>
    </p:spTree>
    <p:extLst>
      <p:ext uri="{BB962C8B-B14F-4D97-AF65-F5344CB8AC3E}">
        <p14:creationId xmlns:p14="http://schemas.microsoft.com/office/powerpoint/2010/main" val="162289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idx="1"/>
          </p:nvPr>
        </p:nvSpPr>
        <p:spPr/>
        <p:txBody>
          <a:bodyPr/>
          <a:lstStyle/>
          <a:p>
            <a:pPr marL="0" indent="0">
              <a:buNone/>
            </a:pPr>
            <a:r>
              <a:rPr lang="en-US" dirty="0" smtClean="0"/>
              <a:t>The (AAA name here) are here to help:</a:t>
            </a:r>
          </a:p>
          <a:p>
            <a:pPr marL="0" indent="0">
              <a:buNone/>
            </a:pPr>
            <a:endParaRPr lang="en-US" dirty="0" smtClean="0"/>
          </a:p>
          <a:p>
            <a:pPr marL="0" indent="0">
              <a:buNone/>
            </a:pPr>
            <a:r>
              <a:rPr lang="en-US" dirty="0" smtClean="0"/>
              <a:t>Phone #:</a:t>
            </a:r>
          </a:p>
          <a:p>
            <a:pPr marL="0" indent="0">
              <a:buNone/>
            </a:pPr>
            <a:r>
              <a:rPr lang="en-US" dirty="0" smtClean="0"/>
              <a:t>Website: </a:t>
            </a:r>
          </a:p>
          <a:p>
            <a:pPr marL="0" indent="0">
              <a:buNone/>
            </a:pPr>
            <a:endParaRPr lang="en-US" dirty="0"/>
          </a:p>
          <a:p>
            <a:pPr marL="0" indent="0">
              <a:buNone/>
            </a:pPr>
            <a:r>
              <a:rPr lang="en-US" dirty="0" smtClean="0"/>
              <a:t>Any additional information. </a:t>
            </a:r>
          </a:p>
        </p:txBody>
      </p:sp>
    </p:spTree>
    <p:extLst>
      <p:ext uri="{BB962C8B-B14F-4D97-AF65-F5344CB8AC3E}">
        <p14:creationId xmlns:p14="http://schemas.microsoft.com/office/powerpoint/2010/main" val="1007060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Agenda </a:t>
            </a:r>
            <a:r>
              <a:rPr lang="en-US" smtClean="0"/>
              <a:t>for Presentation  </a:t>
            </a:r>
            <a:endParaRPr lang="en-US" dirty="0"/>
          </a:p>
        </p:txBody>
      </p:sp>
      <p:sp>
        <p:nvSpPr>
          <p:cNvPr id="3" name="Content Placeholder 2"/>
          <p:cNvSpPr>
            <a:spLocks noGrp="1"/>
          </p:cNvSpPr>
          <p:nvPr>
            <p:ph idx="1"/>
          </p:nvPr>
        </p:nvSpPr>
        <p:spPr/>
        <p:txBody>
          <a:bodyPr/>
          <a:lstStyle/>
          <a:p>
            <a:pPr marL="0" indent="0">
              <a:buNone/>
            </a:pPr>
            <a:r>
              <a:rPr lang="en-US" dirty="0" smtClean="0"/>
              <a:t>Advance </a:t>
            </a:r>
            <a:r>
              <a:rPr lang="en-US" dirty="0" smtClean="0"/>
              <a:t>Care Directives Video </a:t>
            </a:r>
          </a:p>
          <a:p>
            <a:pPr marL="0" indent="0">
              <a:buNone/>
            </a:pPr>
            <a:r>
              <a:rPr lang="en-US" dirty="0" smtClean="0"/>
              <a:t>Step One: Starting with the Basics </a:t>
            </a:r>
          </a:p>
          <a:p>
            <a:pPr marL="0" indent="0">
              <a:buNone/>
            </a:pPr>
            <a:r>
              <a:rPr lang="en-US" dirty="0" smtClean="0"/>
              <a:t>Step Two: Communicating Your Wishes </a:t>
            </a:r>
          </a:p>
          <a:p>
            <a:pPr marL="0" indent="0">
              <a:buNone/>
            </a:pPr>
            <a:r>
              <a:rPr lang="en-US" dirty="0" smtClean="0"/>
              <a:t>Step Three: Changes, Illness, &amp; Treatments </a:t>
            </a:r>
          </a:p>
          <a:p>
            <a:pPr marL="0" indent="0">
              <a:buNone/>
            </a:pPr>
            <a:r>
              <a:rPr lang="en-US" dirty="0" smtClean="0"/>
              <a:t>Step Four: Organ Donation</a:t>
            </a:r>
          </a:p>
          <a:p>
            <a:pPr marL="0" indent="0">
              <a:buNone/>
            </a:pPr>
            <a:r>
              <a:rPr lang="en-US" dirty="0" smtClean="0"/>
              <a:t>Step Five: End of Life Decisions </a:t>
            </a:r>
          </a:p>
          <a:p>
            <a:pPr marL="0" indent="0">
              <a:buNone/>
            </a:pPr>
            <a:r>
              <a:rPr lang="en-US" dirty="0" smtClean="0"/>
              <a:t>Step Six: How to Find an </a:t>
            </a:r>
            <a:r>
              <a:rPr lang="en-US" dirty="0" smtClean="0"/>
              <a:t>Advance </a:t>
            </a:r>
            <a:r>
              <a:rPr lang="en-US" dirty="0" smtClean="0"/>
              <a:t>Care Directive Form </a:t>
            </a:r>
            <a:endParaRPr lang="en-US" dirty="0"/>
          </a:p>
        </p:txBody>
      </p:sp>
    </p:spTree>
    <p:extLst>
      <p:ext uri="{BB962C8B-B14F-4D97-AF65-F5344CB8AC3E}">
        <p14:creationId xmlns:p14="http://schemas.microsoft.com/office/powerpoint/2010/main" val="3553402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tx1">
              <a:lumMod val="85000"/>
              <a:lumOff val="15000"/>
            </a:schemeClr>
          </a:solidFill>
        </p:spPr>
      </p:pic>
      <p:pic>
        <p:nvPicPr>
          <p:cNvPr id="4" name="videoplay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68274" y="265442"/>
            <a:ext cx="10455452" cy="6091052"/>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179159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Step One: Starting with the Basics  </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sz="1800" dirty="0" smtClean="0"/>
              <a:t>1. List five items on your bucket list:</a:t>
            </a:r>
          </a:p>
          <a:p>
            <a:pPr marL="0" indent="0">
              <a:buNone/>
            </a:pPr>
            <a:r>
              <a:rPr lang="en-US" sz="1800" dirty="0" smtClean="0"/>
              <a:t>____________________________________________________________________________________________________________</a:t>
            </a:r>
          </a:p>
          <a:p>
            <a:pPr marL="0" indent="0">
              <a:buNone/>
            </a:pPr>
            <a:r>
              <a:rPr lang="en-US" sz="1800" dirty="0" smtClean="0"/>
              <a:t>____________________________________________________________________________________________________________</a:t>
            </a:r>
          </a:p>
          <a:p>
            <a:pPr marL="0" indent="0">
              <a:buNone/>
            </a:pPr>
            <a:r>
              <a:rPr lang="en-US" sz="1800" dirty="0" smtClean="0"/>
              <a:t>____________________________________________________________________________________________________________</a:t>
            </a:r>
          </a:p>
          <a:p>
            <a:pPr marL="0" indent="0">
              <a:buNone/>
            </a:pPr>
            <a:endParaRPr lang="en-US" sz="1800" dirty="0" smtClean="0"/>
          </a:p>
          <a:p>
            <a:pPr marL="0" indent="0">
              <a:buNone/>
            </a:pPr>
            <a:r>
              <a:rPr lang="en-US" sz="1800" dirty="0" smtClean="0"/>
              <a:t>2. List two items from above and make a plan to accomplish them during the next year:</a:t>
            </a:r>
          </a:p>
          <a:p>
            <a:pPr marL="0" indent="0">
              <a:buNone/>
            </a:pPr>
            <a:r>
              <a:rPr lang="en-US" sz="1800" dirty="0" smtClean="0"/>
              <a:t>____________________________________________________________________________________________________________</a:t>
            </a:r>
          </a:p>
          <a:p>
            <a:pPr marL="0" indent="0">
              <a:buNone/>
            </a:pPr>
            <a:r>
              <a:rPr lang="en-US" sz="1800" dirty="0" smtClean="0"/>
              <a:t>____________________________________________________________________________________________________________</a:t>
            </a:r>
          </a:p>
          <a:p>
            <a:pPr marL="0" indent="0">
              <a:buNone/>
            </a:pPr>
            <a:r>
              <a:rPr lang="en-US" sz="1800" dirty="0" smtClean="0"/>
              <a:t>____________________________________________________________________________________________________________</a:t>
            </a:r>
          </a:p>
          <a:p>
            <a:pPr marL="0" indent="0">
              <a:buNone/>
            </a:pPr>
            <a:endParaRPr lang="en-US" sz="1800" dirty="0" smtClean="0"/>
          </a:p>
          <a:p>
            <a:pPr marL="0" indent="0">
              <a:buNone/>
            </a:pPr>
            <a:r>
              <a:rPr lang="en-US" sz="1800" dirty="0" smtClean="0"/>
              <a:t>3. List three people who aren’t family members you would want notified if you were facing a serious medical condition:</a:t>
            </a:r>
          </a:p>
          <a:p>
            <a:pPr marL="0" indent="0">
              <a:buNone/>
            </a:pPr>
            <a:r>
              <a:rPr lang="en-US" sz="1800" dirty="0" smtClean="0"/>
              <a:t>____________________________________________________________________________________________________________</a:t>
            </a:r>
          </a:p>
          <a:p>
            <a:pPr marL="0" indent="0">
              <a:buNone/>
            </a:pPr>
            <a:r>
              <a:rPr lang="en-US" sz="1800" dirty="0" smtClean="0"/>
              <a:t>____________________________________________________________________________________________________________</a:t>
            </a:r>
          </a:p>
          <a:p>
            <a:pPr marL="0" indent="0">
              <a:buNone/>
            </a:pPr>
            <a:r>
              <a:rPr lang="en-US" sz="1800" dirty="0" smtClean="0"/>
              <a:t>____________________________________________________________________________________________________________</a:t>
            </a:r>
          </a:p>
          <a:p>
            <a:pPr marL="0" indent="0">
              <a:buNone/>
            </a:pPr>
            <a:endParaRPr lang="en-US" sz="1800" dirty="0"/>
          </a:p>
        </p:txBody>
      </p:sp>
    </p:spTree>
    <p:extLst>
      <p:ext uri="{BB962C8B-B14F-4D97-AF65-F5344CB8AC3E}">
        <p14:creationId xmlns:p14="http://schemas.microsoft.com/office/powerpoint/2010/main" val="415486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Step Two: Communicating Your Wishes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1800" dirty="0" smtClean="0"/>
              <a:t>1. If you couldn’t speak for yourself, do you have someone to represent your healthcare wishes to make sure they are carried out? Who is it, and why have you chosen that person?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smtClean="0"/>
          </a:p>
          <a:p>
            <a:pPr marL="0" indent="0">
              <a:buNone/>
            </a:pPr>
            <a:r>
              <a:rPr lang="en-US" sz="1800" dirty="0" smtClean="0"/>
              <a:t>2. Have you communicated your healthcare plans and choices to your designated healthcare power of attorney? What are those plans?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smtClean="0"/>
          </a:p>
          <a:p>
            <a:pPr marL="0" indent="0">
              <a:buNone/>
            </a:pPr>
            <a:r>
              <a:rPr lang="en-US" sz="1800" dirty="0" smtClean="0"/>
              <a:t>3. Do you have a healthcare power of attorney form that meets Maryland’s requirements? Where is it stored?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a:p>
        </p:txBody>
      </p:sp>
    </p:spTree>
    <p:extLst>
      <p:ext uri="{BB962C8B-B14F-4D97-AF65-F5344CB8AC3E}">
        <p14:creationId xmlns:p14="http://schemas.microsoft.com/office/powerpoint/2010/main" val="3405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Step Three: Changes, Illness, &amp; Treatments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1800" dirty="0" smtClean="0"/>
              <a:t>1. What changes could happen in your life that would require you to make healthcare choices (having a baby, divorce, death of a loved one or serious health diagnosis)?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smtClean="0"/>
          </a:p>
          <a:p>
            <a:pPr marL="0" indent="0">
              <a:buNone/>
            </a:pPr>
            <a:r>
              <a:rPr lang="en-US" sz="1800" dirty="0" smtClean="0"/>
              <a:t>2. If you were to become seriously ill, what would be most important to you?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smtClean="0"/>
          </a:p>
          <a:p>
            <a:pPr marL="0" indent="0">
              <a:buNone/>
            </a:pPr>
            <a:r>
              <a:rPr lang="en-US" sz="1800" dirty="0" smtClean="0"/>
              <a:t>3. What possible treatment options have you and your doctor discussed? What types of treatments would you want to receive or refuse if you are injured or ill? Have you completed a living will?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a:p>
        </p:txBody>
      </p:sp>
    </p:spTree>
    <p:extLst>
      <p:ext uri="{BB962C8B-B14F-4D97-AF65-F5344CB8AC3E}">
        <p14:creationId xmlns:p14="http://schemas.microsoft.com/office/powerpoint/2010/main" val="2555825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Step Four: Organ Donation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1800" dirty="0" smtClean="0"/>
              <a:t>1. Have you talked to your loved ones about your organ donation wishes? What are your plans?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smtClean="0"/>
          </a:p>
          <a:p>
            <a:pPr marL="0" indent="0">
              <a:buNone/>
            </a:pPr>
            <a:r>
              <a:rPr lang="en-US" sz="1800" dirty="0" smtClean="0"/>
              <a:t>2. Do you have an organ donor designation on your driver’s license or have you registered online at donatelifemaryland.org?</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smtClean="0"/>
          </a:p>
          <a:p>
            <a:pPr marL="0" indent="0">
              <a:buNone/>
            </a:pPr>
            <a:r>
              <a:rPr lang="en-US" sz="1800" dirty="0" smtClean="0"/>
              <a:t>3. Most organ donations are anonymous, but if you could  tell your organ recipient one thing, what would it be?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a:p>
        </p:txBody>
      </p:sp>
    </p:spTree>
    <p:extLst>
      <p:ext uri="{BB962C8B-B14F-4D97-AF65-F5344CB8AC3E}">
        <p14:creationId xmlns:p14="http://schemas.microsoft.com/office/powerpoint/2010/main" val="412584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Step Five: End of Life Decisions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1800" dirty="0" smtClean="0"/>
              <a:t>1. If you found out you only had a year left to live, what would you change about how you are living your life?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smtClean="0"/>
          </a:p>
          <a:p>
            <a:pPr marL="0" indent="0">
              <a:buNone/>
            </a:pPr>
            <a:r>
              <a:rPr lang="en-US" sz="1800" dirty="0" smtClean="0"/>
              <a:t>2. Have you completed a Medical Orders for Scope of Treatment (MOST) form? Have you discussed your wishes with your family?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smtClean="0"/>
          </a:p>
          <a:p>
            <a:pPr marL="0" indent="0">
              <a:buNone/>
            </a:pPr>
            <a:r>
              <a:rPr lang="en-US" sz="1800" dirty="0" smtClean="0"/>
              <a:t>3. If your healthcare treatment has distressing side effects, would you choose to stop treatment and focus on pain relief and symptom management instead? Would you like to receive hospice care? </a:t>
            </a:r>
          </a:p>
          <a:p>
            <a:pPr marL="0" indent="0">
              <a:buNone/>
            </a:pPr>
            <a:r>
              <a:rPr lang="en-US" sz="18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endParaRPr lang="en-US" sz="1800" dirty="0"/>
          </a:p>
        </p:txBody>
      </p:sp>
    </p:spTree>
    <p:extLst>
      <p:ext uri="{BB962C8B-B14F-4D97-AF65-F5344CB8AC3E}">
        <p14:creationId xmlns:p14="http://schemas.microsoft.com/office/powerpoint/2010/main" val="2236495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How to Find an </a:t>
            </a:r>
            <a:r>
              <a:rPr lang="en-US" dirty="0" smtClean="0"/>
              <a:t>Advance </a:t>
            </a:r>
            <a:r>
              <a:rPr lang="en-US" dirty="0" smtClean="0"/>
              <a:t>Care Directive Form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Go to </a:t>
            </a:r>
            <a:r>
              <a:rPr lang="en-US" dirty="0" smtClean="0">
                <a:hlinkClick r:id="rId3"/>
              </a:rPr>
              <a:t>www.marylandattorneygeneral.gov</a:t>
            </a:r>
            <a:r>
              <a:rPr lang="en-US" dirty="0" smtClean="0"/>
              <a:t> </a:t>
            </a:r>
          </a:p>
          <a:p>
            <a:pPr marL="514350" indent="-514350">
              <a:buFont typeface="+mj-lt"/>
              <a:buAutoNum type="arabicPeriod"/>
            </a:pPr>
            <a:r>
              <a:rPr lang="en-US" dirty="0" smtClean="0"/>
              <a:t>Search for “Advance Directives”</a:t>
            </a:r>
          </a:p>
          <a:p>
            <a:pPr marL="514350" indent="-514350">
              <a:buFont typeface="+mj-lt"/>
              <a:buAutoNum type="arabicPeriod"/>
            </a:pPr>
            <a:r>
              <a:rPr lang="en-US" dirty="0" smtClean="0"/>
              <a:t>Click on the first link, “Maryland Attorney General – Advance Directives” </a:t>
            </a:r>
          </a:p>
          <a:p>
            <a:pPr marL="514350" indent="-514350">
              <a:buFont typeface="+mj-lt"/>
              <a:buAutoNum type="arabicPeriod"/>
            </a:pPr>
            <a:r>
              <a:rPr lang="en-US" dirty="0" smtClean="0"/>
              <a:t>Download the PDF or Microsoft Word form</a:t>
            </a:r>
          </a:p>
          <a:p>
            <a:pPr marL="514350" indent="-514350">
              <a:buFont typeface="+mj-lt"/>
              <a:buAutoNum type="arabicPeriod"/>
            </a:pPr>
            <a:r>
              <a:rPr lang="en-US" dirty="0" smtClean="0"/>
              <a:t>Complete </a:t>
            </a:r>
          </a:p>
          <a:p>
            <a:pPr marL="514350" indent="-514350">
              <a:buFont typeface="+mj-lt"/>
              <a:buAutoNum type="arabicPeriod"/>
            </a:pPr>
            <a:r>
              <a:rPr lang="en-US" dirty="0" smtClean="0"/>
              <a:t>Make copies for family, attorney, healthcare provider, and other important contacts</a:t>
            </a:r>
            <a:endParaRPr lang="en-US" dirty="0"/>
          </a:p>
        </p:txBody>
      </p:sp>
    </p:spTree>
    <p:extLst>
      <p:ext uri="{BB962C8B-B14F-4D97-AF65-F5344CB8AC3E}">
        <p14:creationId xmlns:p14="http://schemas.microsoft.com/office/powerpoint/2010/main" val="2475057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7263ECC4A5104CA24FE6381D7A054A" ma:contentTypeVersion="2" ma:contentTypeDescription="Create a new document." ma:contentTypeScope="" ma:versionID="5c1df55d3617825f7ca40eca214aa35c">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5E31D3C-6EF0-40B1-B6B8-83D4A2935AFE}"/>
</file>

<file path=customXml/itemProps2.xml><?xml version="1.0" encoding="utf-8"?>
<ds:datastoreItem xmlns:ds="http://schemas.openxmlformats.org/officeDocument/2006/customXml" ds:itemID="{E8CCEA6D-9EC3-4797-B4DC-F7080D83BBE9}"/>
</file>

<file path=customXml/itemProps3.xml><?xml version="1.0" encoding="utf-8"?>
<ds:datastoreItem xmlns:ds="http://schemas.openxmlformats.org/officeDocument/2006/customXml" ds:itemID="{8F0E0EB2-6BC3-4AC9-B2AC-997EB6C0683F}"/>
</file>

<file path=docProps/app.xml><?xml version="1.0" encoding="utf-8"?>
<Properties xmlns="http://schemas.openxmlformats.org/officeDocument/2006/extended-properties" xmlns:vt="http://schemas.openxmlformats.org/officeDocument/2006/docPropsVTypes">
  <TotalTime>47</TotalTime>
  <Words>569</Words>
  <Application>Microsoft Office PowerPoint</Application>
  <PresentationFormat>Widescreen</PresentationFormat>
  <Paragraphs>76</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National Healthcare Decisions Week Presentation</vt:lpstr>
      <vt:lpstr>Agenda for Presentation  </vt:lpstr>
      <vt:lpstr>PowerPoint Presentation</vt:lpstr>
      <vt:lpstr>Step One: Starting with the Basics  </vt:lpstr>
      <vt:lpstr>Step Two: Communicating Your Wishes  </vt:lpstr>
      <vt:lpstr>Step Three: Changes, Illness, &amp; Treatments  </vt:lpstr>
      <vt:lpstr>Step Four: Organ Donation </vt:lpstr>
      <vt:lpstr>Step Five: End of Life Decisions </vt:lpstr>
      <vt:lpstr>How to Find an Advance Care Directive Form</vt:lpstr>
      <vt:lpstr>Questions? </vt:lpstr>
    </vt:vector>
  </TitlesOfParts>
  <Company>State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L. Sahlender</dc:creator>
  <cp:lastModifiedBy>Anthony L. Sahlender</cp:lastModifiedBy>
  <cp:revision>9</cp:revision>
  <dcterms:created xsi:type="dcterms:W3CDTF">2018-03-05T21:17:55Z</dcterms:created>
  <dcterms:modified xsi:type="dcterms:W3CDTF">2018-03-05T22:45:19Z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0x010100147263ECC4A5104CA24FE6381D7A054A</vt:lpwstr>
  </property>
</Properties>
</file>