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8" r:id="rId9"/>
    <p:sldId id="271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F3CD-2A9F-4637-9EDE-653D43714403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83B8-F5E2-4EAE-887D-34845B42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2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F3CD-2A9F-4637-9EDE-653D43714403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83B8-F5E2-4EAE-887D-34845B42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F3CD-2A9F-4637-9EDE-653D43714403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83B8-F5E2-4EAE-887D-34845B42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5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F3CD-2A9F-4637-9EDE-653D43714403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83B8-F5E2-4EAE-887D-34845B42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5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F3CD-2A9F-4637-9EDE-653D43714403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83B8-F5E2-4EAE-887D-34845B42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5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F3CD-2A9F-4637-9EDE-653D43714403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83B8-F5E2-4EAE-887D-34845B42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F3CD-2A9F-4637-9EDE-653D43714403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83B8-F5E2-4EAE-887D-34845B42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0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F3CD-2A9F-4637-9EDE-653D43714403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83B8-F5E2-4EAE-887D-34845B42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2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F3CD-2A9F-4637-9EDE-653D43714403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83B8-F5E2-4EAE-887D-34845B42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7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F3CD-2A9F-4637-9EDE-653D43714403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83B8-F5E2-4EAE-887D-34845B42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8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F3CD-2A9F-4637-9EDE-653D43714403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83B8-F5E2-4EAE-887D-34845B42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7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7F3CD-2A9F-4637-9EDE-653D43714403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83B8-F5E2-4EAE-887D-34845B42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7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2940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0050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3379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66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166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3804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8985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5170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610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6876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FE3B069AAFE4D9FB74396F5196407" ma:contentTypeVersion="1" ma:contentTypeDescription="Create a new document." ma:contentTypeScope="" ma:versionID="85c710eeca176dd5ec04b5da655a391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F8BC1-AB29-43C0-8A96-868676338701}"/>
</file>

<file path=customXml/itemProps2.xml><?xml version="1.0" encoding="utf-8"?>
<ds:datastoreItem xmlns:ds="http://schemas.openxmlformats.org/officeDocument/2006/customXml" ds:itemID="{DAFB21EA-A7DC-46A7-9BE7-138EE5EFBF22}"/>
</file>

<file path=customXml/itemProps3.xml><?xml version="1.0" encoding="utf-8"?>
<ds:datastoreItem xmlns:ds="http://schemas.openxmlformats.org/officeDocument/2006/customXml" ds:itemID="{571E2CD4-02DB-4B31-BD26-58A9B734AB7F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for Life Presentation</dc:title>
  <dc:creator>Windows User</dc:creator>
  <cp:lastModifiedBy>Windows User</cp:lastModifiedBy>
  <cp:revision>1</cp:revision>
  <dcterms:created xsi:type="dcterms:W3CDTF">2019-12-13T14:16:35Z</dcterms:created>
  <dcterms:modified xsi:type="dcterms:W3CDTF">2019-12-13T14:20:55Z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0x010100725FE3B069AAFE4D9FB74396F5196407</vt:lpwstr>
  </property>
</Properties>
</file>