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555F-CE70-4339-9FE1-8AB82909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E5E9B-C5D4-43A0-9788-2CBCE762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33A45-5FF1-44FE-B1DF-F7FA4731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738C-C2DA-439B-BE89-EEEA66C4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236C-B0EA-4AE7-ADA0-5902C5AB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54FF-2A63-4E86-85B9-664FA39F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65370-33E0-400C-A19F-ED0114158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EA2BF-7DC6-4670-9FF4-8DB33ADA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2FEF-4E3D-4FB3-999D-B8DDD7C7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4A3B-ECA1-42E8-B649-F04DB200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546BD-5DCD-4340-9B7A-C95AE48EF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40DA9-45AF-4995-AA02-DE26FE27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784B-6495-4EFD-AB36-48612664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1608A-E3D8-4E53-AA3A-FD9B2270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256B8-7CCC-4604-AF41-04C6CDBE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1D76-77D9-497C-BB8A-FEC4183E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D9DF-7214-4343-A423-9D586DB57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E9604-93C6-40D4-8B91-92A0F90E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27588-DBD3-4A3A-959D-4B5AAD42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67C8-12D0-4C46-B50F-71A5C711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DB2C-A078-4B23-B404-0DE46C49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72422-649C-4384-88F2-E99F76E6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13F5F-97E0-453A-A9EA-82AD5BB3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3BA8-E658-4B4D-8BA7-A2AA7CCB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BDA92-88C0-4A3E-B064-3BFB0209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BE08-C82B-479C-A1B6-F943BE18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C070-0E0A-4062-B37B-EB17D4778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F54DC-83B9-4B71-9148-A31AF24A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4D97-F6A4-43DB-82A9-FF503CC5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EC522-F239-4088-8D77-C4666AA0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567A-F28A-43E3-A89E-93BA3B70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F66A-A0FB-47D8-A2DB-5994E333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985E5-F76A-45D5-B6C6-6380451DB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898EE-6088-455C-9995-F62D28C42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FD423-5FB6-41A0-B3C8-5B29DD372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3BB77-8B12-421B-86D6-D08527BB1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D6DF5-1B1B-43BB-A0D4-C1905231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3F85F-B543-4AAE-8D8B-D790C173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174CD-455A-41B0-AF51-40A64034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2490-87D3-44B2-9A74-79D85F5C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CA68-E4E4-421D-9694-24FA05D3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F3397-D7FD-491F-AE8B-DD2FAF8F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8AF67-4DFD-4D22-B70B-754BB012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36269-6837-4515-BCB1-EAA7FA8B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D2D9B-39C8-4613-B11C-4FA17F60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DF5DB-F735-488F-B703-EE3270C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D43B-B6B6-45CF-B3A2-6A54C129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4193-274E-4D69-A52B-A4518CC4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591DF-0F9D-4D2D-A4E6-41540B617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AD11B-B794-4992-B6CB-93ED3E60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58533-66CB-4DC7-B89E-BECAC25C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AFF31-7737-4D97-AEF0-6A988410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9752-697C-463F-995C-9293DFDD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F7074-10E8-48F2-8240-6E8B5F102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BB244-834D-4DA9-93BE-8E4D4B5EF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5802-079C-4224-8825-13468586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F2F3D-CE23-43F0-B201-23ABF247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0EC6C-BEC8-471E-A123-2E139686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BE47F-FB63-4605-A220-7096AFA0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19295-678E-4720-ABD1-1570E00A0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519D9-DF11-472E-949B-52AB41FDF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6B0C-1088-46D2-9C6E-A8F72605203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AF3F5-E426-4E81-A9B9-922E1FB59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7722-EDEF-4B05-AB6D-2F9A83798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CB4D-6E96-4284-A3EC-90D5F234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5832875A-BEFD-4B79-9567-3C4D3085F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BD18EA76-60BE-4862-B089-4EE9B0454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4" r="54694"/>
          <a:stretch/>
        </p:blipFill>
        <p:spPr>
          <a:xfrm>
            <a:off x="0" y="6018245"/>
            <a:ext cx="5523722" cy="839754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A0B3FFF7-2299-4DEA-A3D4-1709A6A1E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8" t="90703" r="5714" b="3311"/>
          <a:stretch/>
        </p:blipFill>
        <p:spPr>
          <a:xfrm>
            <a:off x="7361851" y="6447453"/>
            <a:ext cx="4068149" cy="4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E135A4A-CA8E-4550-ABBE-C2280EA4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51863D6-5884-44FA-9136-88FEB2F4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5AE1-F32C-4DB9-9DD5-166A9F3F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B62CE24-7533-4C2E-8722-AE39077F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207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58AC66-0E26-4DEB-9F9F-C3C017AF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0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816CC9-BA50-4EFE-9709-1E7156DC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813CCBF-EFA1-4CC4-9FE9-8C83B462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0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5F9C07-78C5-4BC4-9247-6870C2121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957170-FF68-4722-B2DD-B11B9C7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F9CDFE-389C-4DC8-A024-C82C3EDF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16B8D8D-A47A-43B6-9B59-9000415E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9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FE3B069AAFE4D9FB74396F5196407" ma:contentTypeVersion="1" ma:contentTypeDescription="Create a new document." ma:contentTypeScope="" ma:versionID="85c710eeca176dd5ec04b5da655a39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401742-B42C-416C-AE5D-1FEB71412010}"/>
</file>

<file path=customXml/itemProps2.xml><?xml version="1.0" encoding="utf-8"?>
<ds:datastoreItem xmlns:ds="http://schemas.openxmlformats.org/officeDocument/2006/customXml" ds:itemID="{DCC25E73-943D-4983-A922-CC9735FC6C46}"/>
</file>

<file path=customXml/itemProps3.xml><?xml version="1.0" encoding="utf-8"?>
<ds:datastoreItem xmlns:ds="http://schemas.openxmlformats.org/officeDocument/2006/customXml" ds:itemID="{396E0599-DAA2-4C4D-9300-12863CAD3F7D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Forno</dc:creator>
  <cp:lastModifiedBy>Susanne Forno</cp:lastModifiedBy>
  <cp:revision>1</cp:revision>
  <dcterms:created xsi:type="dcterms:W3CDTF">2021-10-25T17:43:15Z</dcterms:created>
  <dcterms:modified xsi:type="dcterms:W3CDTF">2021-10-25T17:52:20Z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0x010100725FE3B069AAFE4D9FB74396F5196407</vt:lpwstr>
  </property>
</Properties>
</file>